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CC00FF"/>
    <a:srgbClr val="FFCCFF"/>
    <a:srgbClr val="00CC66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1660" y="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87945"/>
              </p:ext>
            </p:extLst>
          </p:nvPr>
        </p:nvGraphicFramePr>
        <p:xfrm>
          <a:off x="0" y="1039515"/>
          <a:ext cx="9144000" cy="5852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45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29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5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2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/1/202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/1/202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 cát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 non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sườn non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1/2/202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 cà rốt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Phở gà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Ellac Multi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/2/202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giò heo khoai mỡ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giò heo, nấm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Ellac Multi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/2/202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Ellac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Multi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07089" y="91416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600" t="14355" r="11600" b="14357"/>
          <a:stretch/>
        </p:blipFill>
        <p:spPr>
          <a:xfrm>
            <a:off x="7086600" y="16721"/>
            <a:ext cx="1334334" cy="100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153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103</cp:revision>
  <dcterms:created xsi:type="dcterms:W3CDTF">2020-05-18T06:04:51Z</dcterms:created>
  <dcterms:modified xsi:type="dcterms:W3CDTF">2023-01-29T04:54:42Z</dcterms:modified>
</cp:coreProperties>
</file>