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0000FF"/>
    <a:srgbClr val="CC00FF"/>
    <a:srgbClr val="FFCCFF"/>
    <a:srgbClr val="00CC66"/>
    <a:srgbClr val="FFCCCC"/>
    <a:srgbClr val="66FF33"/>
    <a:srgbClr val="FFCC66"/>
    <a:srgbClr val="66FF66"/>
    <a:srgbClr val="66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3" d="100"/>
          <a:sy n="53" d="100"/>
        </p:scale>
        <p:origin x="1660" y="2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D85B67-7555-4F75-BE7A-B0F6EFE78178}" type="datetimeFigureOut">
              <a:rPr lang="en-US" smtClean="0"/>
              <a:t>1/29/2023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8540DA-C486-4C00-87E1-76EF6A85CA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94298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8540DA-C486-4C00-87E1-76EF6A85CA8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1659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1/29/2023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1/29/2023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1/29/2023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1/29/2023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1/29/2023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1/29/2023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1/29/2023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1/29/2023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1/29/2023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1/29/2023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1/29/2023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BC6678-E612-4EAE-8893-EDEB37C4E514}" type="datetimeFigureOut">
              <a:rPr lang="en-US" smtClean="0"/>
              <a:pPr/>
              <a:t>1/29/2023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0387945"/>
              </p:ext>
            </p:extLst>
          </p:nvPr>
        </p:nvGraphicFramePr>
        <p:xfrm>
          <a:off x="0" y="1039515"/>
          <a:ext cx="9144000" cy="5852160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7018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90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19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66453">
                  <a:extLst>
                    <a:ext uri="{9D8B030D-6E8A-4147-A177-3AD203B41FA5}">
                      <a16:colId xmlns:a16="http://schemas.microsoft.com/office/drawing/2014/main" val="1122545458"/>
                    </a:ext>
                  </a:extLst>
                </a:gridCol>
                <a:gridCol w="112959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48510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72281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THỨ</a:t>
                      </a:r>
                      <a:endParaRPr lang="en-US" sz="1400" dirty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NGÀY</a:t>
                      </a:r>
                      <a:r>
                        <a:rPr lang="en-US" sz="1400" baseline="0" dirty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en-US" sz="1400" dirty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CANH</a:t>
                      </a: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MẶN</a:t>
                      </a:r>
                      <a:endParaRPr lang="en-US" sz="1400" dirty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TRÁNG</a:t>
                      </a:r>
                      <a:r>
                        <a:rPr lang="en-US" sz="1400" baseline="0" dirty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MIỆNG</a:t>
                      </a:r>
                      <a:endParaRPr lang="en-US" sz="1400" dirty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XẾ</a:t>
                      </a:r>
                      <a:endParaRPr lang="en-US" sz="1400" dirty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  <a:alpha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72344">
                <a:tc>
                  <a:txBody>
                    <a:bodyPr/>
                    <a:lstStyle/>
                    <a:p>
                      <a:pPr algn="ctr"/>
                      <a:r>
                        <a:rPr lang="vi-VN" sz="1400" b="1" kern="1200" dirty="0" smtClean="0">
                          <a:solidFill>
                            <a:srgbClr val="FF00FF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HAI</a:t>
                      </a:r>
                      <a:endParaRPr lang="en-US" sz="1400" b="1" kern="1200" dirty="0">
                        <a:solidFill>
                          <a:srgbClr val="FF00FF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30</a:t>
                      </a:r>
                      <a:r>
                        <a:rPr kumimoji="0" lang="vi-VN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/1/202</a:t>
                      </a:r>
                      <a:r>
                        <a:rPr kumimoji="0" lang="en-GB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</a:t>
                      </a:r>
                      <a:endParaRPr kumimoji="0" 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Nhóm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Thỏ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ngọc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Cháo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thịt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nạc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cà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rốt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endParaRPr lang="en-GB" sz="14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Hủ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tíu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nấu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thịt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nạc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cà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rốt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nấm</a:t>
                      </a:r>
                      <a:endParaRPr lang="en-GB" sz="14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US" sz="14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Dưa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hấu</a:t>
                      </a:r>
                      <a:endParaRPr lang="en-GB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148590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R="148590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Cháo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cá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thu</a:t>
                      </a:r>
                      <a:endParaRPr lang="en-GB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R="148590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Bún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gạo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nấu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cá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thu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endParaRPr lang="en-GB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Sữa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Meta care Eco (NT)</a:t>
                      </a:r>
                      <a:endParaRPr lang="en-GB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R="148590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Sữa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Grow IQ (MG)</a:t>
                      </a:r>
                      <a:endParaRPr lang="en-GB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6973712"/>
                  </a:ext>
                </a:extLst>
              </a:tr>
              <a:tr h="972344">
                <a:tc>
                  <a:txBody>
                    <a:bodyPr/>
                    <a:lstStyle/>
                    <a:p>
                      <a:pPr algn="ctr"/>
                      <a:r>
                        <a:rPr lang="vi-VN" sz="1400" b="1" kern="1200" dirty="0" smtClean="0">
                          <a:solidFill>
                            <a:srgbClr val="FF00FF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BA</a:t>
                      </a:r>
                      <a:endParaRPr lang="en-US" sz="1400" b="1" kern="1200" dirty="0">
                        <a:solidFill>
                          <a:srgbClr val="FF00FF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31</a:t>
                      </a:r>
                      <a:r>
                        <a:rPr kumimoji="0" lang="vi-VN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/1/202</a:t>
                      </a:r>
                      <a:r>
                        <a:rPr kumimoji="0" lang="en-GB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</a:t>
                      </a:r>
                      <a:endParaRPr kumimoji="0" 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Dưa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hường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nấu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nạc</a:t>
                      </a:r>
                      <a:endParaRPr lang="en-GB" sz="14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endParaRPr lang="en-GB" sz="14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Nhóm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Thỏ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ngọc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Cháo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cá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cà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rốt</a:t>
                      </a:r>
                      <a:endParaRPr lang="en-GB" sz="14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Mặn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: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Cá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basa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kho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nước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dừa</a:t>
                      </a:r>
                      <a:endParaRPr lang="en-GB" sz="14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US" sz="14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Xoài cát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148590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R="148590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Cháo sườn non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R="148590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Bánh canh sườn non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Sữa Meta care Eco (NT)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R="148590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Sữa Grow IQ (MG)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1529793"/>
                  </a:ext>
                </a:extLst>
              </a:tr>
              <a:tr h="972344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FF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TƯ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vi-VN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1/2/202</a:t>
                      </a:r>
                      <a:r>
                        <a:rPr kumimoji="0" lang="en-GB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</a:t>
                      </a:r>
                      <a:endParaRPr kumimoji="0" 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Mướp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miến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nấu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tôm</a:t>
                      </a:r>
                      <a:endParaRPr lang="en-GB" sz="14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endParaRPr lang="en-US" sz="14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Nhóm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Thỏ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ngọc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Cháo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thịt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trứng</a:t>
                      </a:r>
                      <a:endParaRPr lang="en-GB" sz="14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Mặn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: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Chả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trứng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thịt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hấp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sốt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cà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chua</a:t>
                      </a:r>
                      <a:endParaRPr lang="en-GB" sz="14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US" sz="14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Đu đủ 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R="148590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Cháo thịt gà cà rốt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R="148590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Phở gà 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Sữa Ellac Multi (NT)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Sữa Grow IQ (MG)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72344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FF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NĂM</a:t>
                      </a:r>
                      <a:endParaRPr lang="en-US" sz="1400" b="1" dirty="0">
                        <a:solidFill>
                          <a:srgbClr val="FF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</a:t>
                      </a:r>
                      <a:r>
                        <a:rPr kumimoji="0" lang="vi-VN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/2/202</a:t>
                      </a:r>
                      <a:r>
                        <a:rPr kumimoji="0" lang="en-GB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</a:t>
                      </a:r>
                      <a:endParaRPr kumimoji="0" 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Khoai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mỡ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nấu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tôm</a:t>
                      </a:r>
                      <a:endParaRPr lang="en-GB" sz="14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US" sz="14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Nhóm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Thỏ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ngọc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Cháo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cá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đậu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hủ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cà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rốt</a:t>
                      </a:r>
                      <a:endParaRPr lang="en-GB" sz="14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Mặn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: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Sườn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nấu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đậu</a:t>
                      </a:r>
                      <a:endParaRPr lang="en-US" sz="14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Thanh long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Cháo giò heo khoai mỡ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Nui giò heo, nấm 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Sữa Ellac Multi (NT)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R="148590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Sữa Grow IQ (MG)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72344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FF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SÁU</a:t>
                      </a: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</a:t>
                      </a:r>
                      <a:r>
                        <a:rPr kumimoji="0" lang="vi-VN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/2/202</a:t>
                      </a:r>
                      <a:r>
                        <a:rPr kumimoji="0" lang="en-GB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</a:t>
                      </a:r>
                      <a:endParaRPr kumimoji="0" 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Cá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diêu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hồng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nấu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ngót</a:t>
                      </a:r>
                      <a:endParaRPr lang="en-GB" sz="14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endParaRPr lang="en-US" sz="14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Nhóm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Thỏ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ngọc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Cháo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thịt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nạc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nấm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endParaRPr lang="en-GB" sz="14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Mặn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: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Tôm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thịt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kho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đậu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hủ</a:t>
                      </a:r>
                      <a:endParaRPr lang="en-GB" sz="14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endParaRPr lang="en-US" sz="14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Mận</a:t>
                      </a:r>
                      <a:endParaRPr lang="en-GB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Cháo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tôm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đậu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hủ</a:t>
                      </a:r>
                      <a:endParaRPr lang="en-GB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Bánh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cua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phô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mai</a:t>
                      </a:r>
                      <a:endParaRPr lang="en-GB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Sữa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Ellac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Multi (NT)</a:t>
                      </a:r>
                      <a:endParaRPr lang="en-GB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Sữa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Grow IQ (MG)</a:t>
                      </a:r>
                      <a:endParaRPr lang="en-GB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5" name="Picture 4" descr="logo-truong-be-ngoan-tron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1547" y="45628"/>
            <a:ext cx="981637" cy="971844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407089" y="91416"/>
            <a:ext cx="5865886" cy="8513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THỰC ĐƠN </a:t>
            </a:r>
            <a:r>
              <a:rPr lang="vi-VN" sz="28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TUẦN </a:t>
            </a:r>
            <a:r>
              <a:rPr lang="en-GB" sz="2800" b="1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vi-VN" sz="28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THÁNG </a:t>
            </a:r>
            <a:r>
              <a:rPr lang="vi-VN" sz="28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en-US" sz="2800" b="1" i="1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000" b="1" i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000" b="1" i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GB" sz="2000" b="1" i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30</a:t>
            </a:r>
            <a:r>
              <a:rPr lang="vi-VN" sz="2000" b="1" i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/1 </a:t>
            </a:r>
            <a:r>
              <a:rPr lang="en-US" sz="2000" b="1" i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ĐẾN </a:t>
            </a:r>
            <a:r>
              <a:rPr lang="en-US" sz="2000" b="1" i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vi-VN" sz="2000" b="1" i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/2</a:t>
            </a:r>
            <a:r>
              <a:rPr lang="en-US" sz="2000" b="1" i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vi-VN" sz="2000" b="1" i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202</a:t>
            </a:r>
            <a:r>
              <a:rPr lang="en-GB" sz="2000" b="1" i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en-US" sz="2000" b="1" i="1" dirty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6" name="AutoShape 2" descr="D:\Documents\aA-M%E1%BA%A6M 20-21\web tr%C6%B0%E1%BB%9Dng\th%E1%BB%B1c %C4%91%C6%A1n\illustration-stickman-kids-little-chefs-260nw-145485472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AutoShape 2" descr="Chef kid cooking Royalty Free Vector Image - VectorStock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AutoShape 2" descr="Kid cartoon chef are preparing food Royalty Free Vector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4"/>
          <a:srcRect l="11600" t="14355" r="11600" b="14357"/>
          <a:stretch/>
        </p:blipFill>
        <p:spPr>
          <a:xfrm>
            <a:off x="7086600" y="16721"/>
            <a:ext cx="1334334" cy="1000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35796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1085</TotalTime>
  <Words>153</Words>
  <Application>Microsoft Office PowerPoint</Application>
  <PresentationFormat>On-screen Show (4:3)</PresentationFormat>
  <Paragraphs>69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HP Ban Tru</dc:creator>
  <cp:lastModifiedBy>mam2bn@outlook.com</cp:lastModifiedBy>
  <cp:revision>103</cp:revision>
  <dcterms:created xsi:type="dcterms:W3CDTF">2020-05-18T06:04:51Z</dcterms:created>
  <dcterms:modified xsi:type="dcterms:W3CDTF">2023-01-29T04:54:42Z</dcterms:modified>
</cp:coreProperties>
</file>